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46" r:id="rId8"/>
    <p:sldId id="1147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 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50621"/>
            <a:ext cx="11485848" cy="1130246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出自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《穿靴子的猫》</a:t>
            </a:r>
            <a:r>
              <a:rPr lang="en-US" altLang="zh-CN" b="1" dirty="0" smtClean="0">
                <a:latin typeface="+mj-ea"/>
              </a:rPr>
              <a:t>,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讲述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了穿靴子的猫帮助它的主人变得富有的故事。</a:t>
            </a:r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7735" y="844407"/>
            <a:ext cx="10634943" cy="1311895"/>
          </a:xfrm>
          <a:prstGeom prst="rect">
            <a:avLst/>
          </a:prstGeom>
        </p:spPr>
      </p:pic>
      <p:pic>
        <p:nvPicPr>
          <p:cNvPr id="4" name="语篇导航-DA.eps" descr="id:214748689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2489001"/>
            <a:ext cx="1514475" cy="369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is a poor miller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磨坊主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village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three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sons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comes to die, he calls his sons and gives them what 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oldest son gets the mill, the second son gets a donkey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驴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and the youngest son only gets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no, only a cat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the youngest son cries, “What can I do with it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I’ll die because I have nothing to eat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“Sir,” says the cat, “if you get me a bag and a pair of boots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shoes that cover all your feet and part of your legs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,” says the cat, “I will work for you and make you happy and rich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The young man gets the cat a bag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boots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can call me Puss in Boots,” says the cat, and then it goes to the forest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Puss in Boots puts some food into the bag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waits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 rabbit sees the food and jumps into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Puss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catches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rabbit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that, Puss goes to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“Sir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this rabbit is a present from my master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,” says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Puss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second day, Puss brings the King a skylark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云雀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the third day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parrot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King is very happy with the presents and wants to meet the cat’s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master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 master young and handsome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asks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is rich too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answers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Puss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 come to meet your master with my daughter tomorrow,” says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“Great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master will be happy to see you too,” says Puss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89954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10216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the story, the youngest son gets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his dad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mill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donkey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cat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nothing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51463" y="172592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37887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“and the youngest son only gets a cat”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小儿子从他爸爸那里得到一只猫。故选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0674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a pair of boots look like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141663" algn="l"/>
                <a:tab pos="5475288" algn="l"/>
                <a:tab pos="6189663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ef01.jpg" descr="id:214750051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82638" y="1615270"/>
            <a:ext cx="1362075" cy="828040"/>
          </a:xfrm>
          <a:prstGeom prst="rect">
            <a:avLst/>
          </a:prstGeom>
        </p:spPr>
      </p:pic>
      <p:pic>
        <p:nvPicPr>
          <p:cNvPr id="4" name="ef02.jpg" descr="id:214750052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82975" y="1582405"/>
            <a:ext cx="1000125" cy="1156970"/>
          </a:xfrm>
          <a:prstGeom prst="rect">
            <a:avLst/>
          </a:prstGeom>
        </p:spPr>
      </p:pic>
      <p:pic>
        <p:nvPicPr>
          <p:cNvPr id="5" name="ef03.jpg" descr="id:214750053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7140925" y="1468585"/>
            <a:ext cx="1323975" cy="974725"/>
          </a:xfrm>
          <a:prstGeom prst="rect">
            <a:avLst/>
          </a:prstGeom>
        </p:spPr>
      </p:pic>
      <p:pic>
        <p:nvPicPr>
          <p:cNvPr id="6" name="ef04.jpg" descr="id:2147500537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9624057" y="1384788"/>
            <a:ext cx="1009650" cy="107759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90750" y="870566"/>
            <a:ext cx="3371839" cy="440677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863738" y="86215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  <p:sp>
        <p:nvSpPr>
          <p:cNvPr id="9" name="内容占位符 2"/>
          <p:cNvSpPr txBox="1">
            <a:spLocks/>
          </p:cNvSpPr>
          <p:nvPr/>
        </p:nvSpPr>
        <p:spPr bwMode="auto">
          <a:xfrm>
            <a:off x="360854" y="289688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“a pair of boots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shoes that cover all your feet and part of your legs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靴子是一种覆盖脚的全部和部分腿的鞋子</a:t>
            </a:r>
            <a:r>
              <a:rPr lang="en-US" altLang="zh-CN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结合图片</a:t>
            </a:r>
            <a:r>
              <a:rPr lang="en-US" altLang="zh-CN" b="1" dirty="0">
                <a:solidFill>
                  <a:srgbClr val="FF0000"/>
                </a:solidFill>
                <a:latin typeface="+mj-ea"/>
              </a:rPr>
              <a:t>,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项符合题意。故选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35782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 most probable ending of the story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King finds the master poor and kills him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master and the King’s daughter get married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master dies because he has nothing to eat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cat catches a lot of animals and makes the master rich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7642" y="885274"/>
            <a:ext cx="4570344" cy="45403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75461" y="841653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360854" y="4005064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“The King is very happy with the presents and wants to meet the cat’s master ... ‘I will come to meet your master with my daughter tomorrow,’ says the King.”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国王得知猫的主人既英俊又富有</a:t>
            </a:r>
            <a:r>
              <a:rPr lang="en-US" altLang="zh-CN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想带着自己的女儿去</a:t>
            </a:r>
            <a:r>
              <a:rPr lang="en-US" altLang="zh-CN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应是想把女儿嫁给他</a:t>
            </a:r>
            <a:r>
              <a:rPr lang="en-US" altLang="zh-CN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所以可能的结局是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Segoe UI Historic" panose="020B0502040204020203" pitchFamily="34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主人和国王的女儿结婚了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Segoe UI Historic" panose="020B0502040204020203" pitchFamily="34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17503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story comes from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Puss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Boots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Snow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White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Alice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Wonderland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Little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Match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Girl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5866" y="836712"/>
            <a:ext cx="3880938" cy="42035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32315" y="83671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  <p:sp>
        <p:nvSpPr>
          <p:cNvPr id="5" name="内容占位符 4"/>
          <p:cNvSpPr txBox="1">
            <a:spLocks/>
          </p:cNvSpPr>
          <p:nvPr/>
        </p:nvSpPr>
        <p:spPr bwMode="auto">
          <a:xfrm>
            <a:off x="360854" y="3501008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推理判断题。本文讲述了穿靴子的猫帮助它的主人变得富有的故事</a:t>
            </a:r>
            <a:r>
              <a:rPr lang="en-US" altLang="zh-CN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主角是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穿靴子的猫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所以故事出自《穿靴子的猫》。故选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2648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435</TotalTime>
  <Words>390</Words>
  <Application>Microsoft Office PowerPoint</Application>
  <PresentationFormat>自定义</PresentationFormat>
  <Paragraphs>30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7" baseType="lpstr">
      <vt:lpstr>黑体</vt:lpstr>
      <vt:lpstr>楷体</vt:lpstr>
      <vt:lpstr>宋体</vt:lpstr>
      <vt:lpstr>微软雅黑</vt:lpstr>
      <vt:lpstr>Arial</vt:lpstr>
      <vt:lpstr>Calibri</vt:lpstr>
      <vt:lpstr>Segoe UI Historic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443</cp:revision>
  <dcterms:created xsi:type="dcterms:W3CDTF">2020-11-06T05:24:00Z</dcterms:created>
  <dcterms:modified xsi:type="dcterms:W3CDTF">2025-09-17T16:10:35Z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